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21A763F-1116-4359-9308-46F810CD62E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FCC8477-F08B-4538-839D-03A7270C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ruthaboutdrugs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188" y="1509238"/>
            <a:ext cx="2201560" cy="2201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87827" y="973779"/>
            <a:ext cx="6354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Drinking and Driving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749" y="3066189"/>
            <a:ext cx="3853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Shelby Brownewell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8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6" y="1705577"/>
            <a:ext cx="3117519" cy="3125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099221" y="41849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Give you false confidence, which makes you think you're driving better than you actually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0411" y="42426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Alcohol is a depressant that affects vision, coordination, reaction time, and judgment.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25" y="2236573"/>
            <a:ext cx="4221377" cy="1773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3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0898" y="42920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Every 53 minutes in America, a life is lost in a drunk driving crash, which is 27 life's a day.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3" y="1148433"/>
            <a:ext cx="4159005" cy="2332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10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5297" y="47863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Drunk driving causes approximately one-third of all traffic fatalities in the United States.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91" y="1209904"/>
            <a:ext cx="4520608" cy="3390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72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8162" y="5006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December is Drunk and Drugged Driving Prevention Month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62" y="2891481"/>
            <a:ext cx="3714075" cy="26956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26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578" y="4769707"/>
            <a:ext cx="432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82%  of fatal crashes are caused by drunk drivers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87" y="1400432"/>
            <a:ext cx="3682483" cy="3026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5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211" y="4250724"/>
            <a:ext cx="29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people tend to get drunk at night time than in daytime.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3" b="47562"/>
          <a:stretch/>
        </p:blipFill>
        <p:spPr>
          <a:xfrm>
            <a:off x="2759675" y="2974204"/>
            <a:ext cx="2669059" cy="2313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77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6919" y="4983892"/>
            <a:ext cx="392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www.truthaboutdrugs.org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6" y="2957384"/>
            <a:ext cx="3319848" cy="23958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3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62</TotalTime>
  <Words>107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Brownewell</dc:creator>
  <cp:lastModifiedBy>Shelby Brownewell</cp:lastModifiedBy>
  <cp:revision>9</cp:revision>
  <dcterms:created xsi:type="dcterms:W3CDTF">2014-01-28T20:29:14Z</dcterms:created>
  <dcterms:modified xsi:type="dcterms:W3CDTF">2014-02-10T22:30:08Z</dcterms:modified>
</cp:coreProperties>
</file>